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1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24575,'98'4'0,"-1"0"0,1-1 0,0 1 0,-1 0 0,1 0 0,-1 0 0,1 0 0,-1 0 0,1 0 0,-9 0 0,-16-2 0,1 1 0,17 1 0,-14-2 0,12 2 0,9-1 0,6 1 0,6 0 0,1 0 0,0 0 0,-3-1 0,-4 0 0,-8-1 0,-10-1 0,11-1 0,-6-1 0,-4-1 0,-6 0 0,-6 0 0,-5 0-1954,9 1 0,-10 1 0,8-1 1954,4 0 0,15-1 0,0-1 0,-12 2 0,-25 0 0,-10 1 1739,-14 0-1739,0 0 945,-7 0-945,19 7 0,-16-5 0,31 12 3178,-10-5-3178,1 6 0,-5-7 0,-12-3 0,-1-5 0,0 0 0,-7 0 0,-2 0 0,-8 0 0,1 0 0,-1 0 0,21 8 0,6-6 0,21 12 0,-1-12 0,14 5-941,17-7 941,-40 0 0,1 0 0,-1 0 0,1 0 0,-2 0 0,-1 0-430,42 0 430,0 0 0,-42 0 0,1 0 0,45 0 0,-5-7 0,-15 5 0,-15-5 0,1 7 0,-1-7 0,1 5 0,-1-6 920,-12 8-920,-5-5 451,-13 4-451,1-4 0,-1 5 0,-7 0 0,-2 0 0,-8 0 0,0 0 0,1 0 0,7 0 0,2 0 0,7 0 0,0 0 0,0-5 0,1 3 0,-9-3 0,7 5 0,-7 0 0,1 0 0,-2 0 0,-7 0 0,-1 0 0,8 0 0,2 0 0,-1 0 0,-1 0 0,-7 0 0,-1 0 0,8 0 0,-6 0 0,6 0 0,-7 0 0,-1 0 0,1 0 0,-1 0 0,0 0 0,5 0 0,-4 0 0,4 0 0,-5 0 0,1 0 0,-1 0 0,8 0 0,2 0 0,7 0 0,0 0 0,14 0 0,-10 0 0,9 0 0,-12 0 0,-1 0 0,0 0 0,0 0 0,-7 0 0,-2 0 0,-12 0 0,0 0 0,-5 0 0,0 0 0,0 0 0,1 0 0,-1 0 0,0 0 0,0 0 0,5 0 0,-4 0 0,7 0 0,-2 0 0,-1 0 0,-1 0 0,-4 0 0,1 0 0,-1 0 0,0 0 0,0 0 0,0 0 0,1 0 0,3 0 0,1 0 0,1 0 0,-2 0 0,-4 0 0,0 0 0,1 0 0,-1 0 0,0 0 0,0 0 0,0 0 0,1 0 0,-1 0 0,0 0 0,0 0 0,1 0 0,-1-4 0,0 3 0,0-3 0,-4 0 0,4 3 0,-4-3 0,4 4 0,-4-5 0,3 4 0,-3-7 0,4 7 0,1-7 0,-1 7 0,0-7 0,0 7 0,1-3 0,-1 0 0,0 3 0,0-4 0,0 1 0,1 3 0,-1-3 0,0 4 0,0 0 0,1-4 0,-1 3 0,0-7 0,0 7 0,0-3 0,1 4 0,-1 0 0,0 0 0,0 0 0,0 0 0,1 0 0,-1 0 0,0 4 0,0-3 0,1 3 0,-1-4 0,0 4 0,0-3 0,0 3 0,1-4 0,-1 0 0,0 0 0,0 0 0,0 0 0,-3 4 0,2-3 0,-3 3 0,0-4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24575,'8'9'0,"2"1"0,16 0 0,15 3 0,25 2 0,16 12-979,14-6 979,0 7 0,0-9 0,-13-1 240,-4-8-240,-35 1 0,-8-9 0,-23 2 0,-4 0 0,0-3 739,1 7-739,-5-3 0,-1 4 0,-4 0 0,4-3 0,-3 2 0,3-3 0,-4 4 0,0 0 0,0 1 0,0-1 0,-4-4 0,3 3 0,-7-3 0,7 4 0,-8-3 0,8 2 0,-3-7 0,4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24575,'52'0'0,"-11"0"0,-19 4 0,-13-3 0,-5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24575,'28'-4'0,"-2"3"0,-12-3 0,4 0 0,-4 3 0,12-9 0,15 2 0,38-9 0,-36 8 0,13-1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24575,'28'0'0,"-6"0"0,-9 0 0,0 0 0,22 0 0,24 0 0,-20 0 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24575,'27'0'0,"-1"0"0,-7 0 0,7 0 0,15 0 0,24 0 0,4 0 0,-3 0 0,-25 0 0,-15 0 0,-12 0 0,-4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6:0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24575,'0'-5'0,"0"1"0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18.8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24575,'0'15'0,"5"10"0,2-2 0,4 12 0,-4 14 0,-2-10 0,2 23 0,-5-23 0,11 9 0,-12-20 0,4-2 0,-1-12 0,-3 0 0,3-5 0,-4 0 0,5 4 0,-4-2 0,3 2 0,-4-4 0,0 0 0,4 1 0,-3-1 0,3-4 0,-4-1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19.5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804.88379"/>
      <inkml:brushProperty name="anchorY" value="-10632.02832"/>
      <inkml:brushProperty name="scaleFactor" value="0.5"/>
    </inkml:brush>
  </inkml:definitions>
  <inkml:trace contextRef="#ctx0" brushRef="#br0">0 154 24575,'10'-9'0,"10"-1"0,18-3 0,14-9 0,27 3 0,3-6 0,1 7 0,9-1 0,-23 9 0,-3 2 0,-18 8 0,-12 0 0,-9 0 0,-5 0 0,-9 0 0,-3 0 0,3 0 0,9 0 0,6 0 0,-9 0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0.8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048.68359"/>
      <inkml:brushProperty name="anchorY" value="-20990.95313"/>
      <inkml:brushProperty name="scaleFactor" value="0.5"/>
    </inkml:brush>
  </inkml:definitions>
  <inkml:trace contextRef="#ctx0" brushRef="#br0">12 0 24575,'0'24'0,"0"6"0,0-3 0,0 9 0,0-1 0,0 0 0,-5 0 0,4 1 0,-5-9 0,6-1 0,0-11 0,0-2 0,0-8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1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24575,'9'5'0,"8"-1"0,11-4 0,34 0 0,7 0 0,-17 0 0,6 0-1053,10 0 1,4 0 1052,0 0 0,3 0-754,16 0 0,2 0 754,-12 0 0,-2 0 0,7 0 0,-1 0 0,-6 0 0,-1 0 0,0 1 0,1-2 0,6-3 0,1-2 0,-6 0 0,0-1 0,6-4 0,-1-1-621,-12 5 0,-3 2 621,1-1 0,-2 2 0,-5 3 0,-1 2 0,0-1 0,0 0-213,-6-4 1,-1-1 212,40 3 0,-17-6 0,-14 8 1289,1 0-1289,-1 0 0,14 0 0,-10 0 0,24 0 1144,3 0-1144,3 0 0,-44-5 0,-1 1 0,42 2 0,0-7 0,0 9 0,0 0 0,0 0 0,-40 0 0,0 0 0,30 0 482,-31 0 1,-2 0-483,16 0 519,10 0-519,-13 0 0,-1 0 0,1 0 0,-1 8 0,15-7 0,2 7 166,14-8-166,-42 0 0,1 0 0,45 0 0,-46 0 0,1 0 0,41 0 0,0 0 0,0-9 0,0 7 0,-14-6 337,-3 8-337,-13 0 0,-1 0 0,14 0 0,4 0 0,-1 0 0,-27 0 0,-2 0 0,7 0 0,18 0 0,-43 0 0,0 0 0,0 0 739,1 0-739,12 0 121,-9 0-121,23 0 0,-10 0 0,0 0 0,-3 0 0,-14 0 0,14 0 0,-10 0 0,2 0 0,-15 0 0,-8 0 0,1 0 0,-1 0 0,0 0 0,9 4 0,-6-3 0,5 3 0,0-4 0,-6 0 0,14 0 0,-14 0 0,13 0 0,-12 0 0,5 0 0,-8 0 0,1 4 0,-1-3 0,0 3 0,8-4 0,2 0 0,0 0 0,5 0 0,-13 0 0,6 0 0,-7 0 0,-1 0 0,9 0 0,-11 0 0,6 0 0,-13 0 0,0 0 0,0 0 0,1 0 0,-1 0 0,0 0 0,0 0 0,0 0 0,1 0 0,3 0 0,1 0 0,12 0 0,2 0 0,7 0 0,-7 4 0,-2-3 0,-8 3 0,1-4 0,-1 0 0,-3 0 0,-2 0 0,-4 0 0,0 0 0,1 0 0,-1 0 0,0 0 0,0 0 0,4 0 0,-2 0 0,6 0 0,-7 0 0,4 0 0,-5 0 0,0 0 0,0 0 0,1 0 0,-1 0 0,0 0 0,0 0 0,0 4 0,-3-3 0,-2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1.5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5472.17188"/>
      <inkml:brushProperty name="anchorY" value="-30960.08398"/>
      <inkml:brushProperty name="scaleFactor" value="0.5"/>
    </inkml:brush>
  </inkml:definitions>
  <inkml:trace contextRef="#ctx0" brushRef="#br0">0 75 24575,'4'-10'0,"2"-2"0,14 5 0,17 2 0,16-8 0,26 12 0,3-15-557,14 14 557,0-7 0,-14 9 0,-24 0 0,-26 0 0,-24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2.4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7866.96484"/>
      <inkml:brushProperty name="anchorY" value="-43265.22656"/>
      <inkml:brushProperty name="scaleFactor" value="0.5"/>
    </inkml:brush>
  </inkml:definitions>
  <inkml:trace contextRef="#ctx0" brushRef="#br0">1 0 24575,'0'19'0,"0"-1"0,5 8 0,-4 15 0,4 12 0,3 12 0,-7 1 0,7-14 0,-4-11 0,-3-15 0,3-8 0,-4 1 0,0-5 0,0-5 0,0-5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2.96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0731.94531"/>
      <inkml:brushProperty name="anchorY" value="-57436.71484"/>
      <inkml:brushProperty name="scaleFactor" value="0.5"/>
    </inkml:brush>
  </inkml:definitions>
  <inkml:trace contextRef="#ctx0" brushRef="#br0">1 198 24575,'9'-9'0,"0"0"0,12 4 0,16-7 0,42 1 0,-31 2 0,4-1-1236,23-6 1,3-1 1235,-5 5 0,1 0 0,12-5 0,-1 1 0,-19 4 0,-2 3 247,-7 2 0,-5 2-247,14-4 0,-29 9 0,-20 0 0,-13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6.5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510.64063"/>
      <inkml:brushProperty name="anchorY" value="-71309.70313"/>
      <inkml:brushProperty name="scaleFactor" value="0.5"/>
    </inkml:brush>
  </inkml:definitions>
  <inkml:trace contextRef="#ctx0" brushRef="#br0">10 0 24575,'0'31'0,"0"1"0,0 3 0,0 0 0,0 1 0,0-1 0,0 0 0,0-7 0,-4-6 0,3-9 0,-3-8 0,4-1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7.1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727.60938"/>
      <inkml:brushProperty name="anchorY" value="-78847.96875"/>
      <inkml:brushProperty name="scaleFactor" value="0.5"/>
    </inkml:brush>
  </inkml:definitions>
  <inkml:trace contextRef="#ctx0" brushRef="#br0">1 94 24575,'9'-5'0,"12"-4"0,3 2 0,24-7 0,4 0 0,14-3 0,-14 3 0,-11 6 0,-15 2 0,-16 6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7.9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9713.29688"/>
      <inkml:brushProperty name="anchorY" value="-88777.30469"/>
      <inkml:brushProperty name="scaleFactor" value="0.5"/>
    </inkml:brush>
  </inkml:definitions>
  <inkml:trace contextRef="#ctx0" brushRef="#br0">99 0 24575,'0'24'0,"-7"19"0,-2 2 0,-7 20 0,-1 1 0,1 0 0,-1-1 0,8-13 0,2-11 0,7-19 0,0-13 0,0-4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8.6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0037.26563"/>
      <inkml:brushProperty name="anchorY" value="-98052.89844"/>
      <inkml:brushProperty name="scaleFactor" value="0.5"/>
    </inkml:brush>
  </inkml:definitions>
  <inkml:trace contextRef="#ctx0" brushRef="#br0">1 184 24575,'8'-10'0,"23"-6"0,27 6 0,38-9-1671,-34 4 0,3-1 1671,5 4 0,3 0 0,6-4 0,-1 0 0,-11 4 0,-4 3 262,33-3 0,-49 3 0,-32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9.3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3588.5"/>
      <inkml:brushProperty name="anchorY" value="-109490.99219"/>
      <inkml:brushProperty name="scaleFactor" value="0.5"/>
    </inkml:brush>
  </inkml:definitions>
  <inkml:trace contextRef="#ctx0" brushRef="#br0">0 0 24575,'5'21'0,"0"3"0,-5 25 0,0 16 0,0 4 0,0 10 0,0-13 0,0-14 0,0-11 0,0-19 0,0-9 0,0-4 0,0 1 0,0-1 0,0 0 0,0 0 0,0-4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29.9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6518.04688"/>
      <inkml:brushProperty name="anchorY" value="-123273.44531"/>
      <inkml:brushProperty name="scaleFactor" value="0.5"/>
    </inkml:brush>
  </inkml:definitions>
  <inkml:trace contextRef="#ctx0" brushRef="#br0">0 179 24575,'10'-6'0,"24"-5"0,20 1 0,42-9-1854,-35 8 0,4 1 1854,12-1 0,3 0 0,13-1 0,2 0 0,-5 1 0,-2-1 0,-7 1 0,-5 1 0,20-3 288,-41 5 1,-38 8 0,-8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31.6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0402.65625"/>
      <inkml:brushProperty name="anchorY" value="-136712.375"/>
      <inkml:brushProperty name="scaleFactor" value="0.5"/>
    </inkml:brush>
  </inkml:definitions>
  <inkml:trace contextRef="#ctx0" brushRef="#br0">1 66 24575,'9'-6'0,"12"-3"0,2 3 0,13-6 0,-1 0 0,0 6 0,-7 0 0,-2 2 0,-12 3 0,-5-3 0,-4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4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24575,'9'0'0,"0"0"0,5 0 0,8-6 0,19 5 0,11-4 0,40-5 0,-6 8-404,-31-7 1,0 0 403,41 7 0,-42-2 0,1 0 0,0 3 0,3 2-818,10-1 1,4 0 817,5-5 0,3-1 0,-1 5 0,2 0 0,5-5 0,-1 1 0,-7 4 0,1 2 0,6-1 0,1 0-1016,0 0 0,2 0 1016,5 0 0,2 0 0,-1 0 0,-1 0 0,-5 0 0,-1 0 0,-2 0 0,0 0-671,-5 0 0,-3 0 671,-5 1 0,0-2 0,-2-3 0,0-1-139,-7 4 1,0-1 138,0-2 0,0-1 0,1 4 0,-2 2 0,-5-1 0,-1 0 482,-1 1 1,0-2-483,40-7 0,-40 6 0,0 1 572,1-2 0,1-2-572,5 0 0,2 1 0,-1 2 0,0 1 0,0-3 0,0-1 0,1 0 0,-1 0 0,-1 4 0,2 0 0,6-3 0,0-1 0,-5 0 0,0 0 0,5 4 0,-1 0 0,-5-4 0,-1 1 0,0 3 0,0 2 0,0-1 0,0 0 0,7-5 0,0 0 0,-5 4 0,0-1 0,5-3 0,0 0 0,-7 5 0,0 0 0,-1 0 0,2 0 0,14 0 0,0 0 0,-11 0 0,-1 0 0,7 0 0,-4 0 0,27 0 1084,-17 0-1084,0 0 0,-10 0 0,24 0 0,-24 0 0,10 0 1050,-14 0-1050,1-7 411,-1 5-411,-12-5 929,-12 7-929,-15 0 483,-8 0-483,1 0 27,-1 0-27,0 0 0,5 4 0,-4-3 0,0 3 0,-6 0 0,-4-3 0,1 3 0,3-4 0,1 0 0,5 0 0,7 6 0,1 0 0,9 6 0,-1-6 0,0 5 0,0-10 0,-7 8 0,-2-8 0,-8 4 0,1-1 0,7-3 0,-6 3 0,6-4 0,-8 0 0,1 4 0,-1-3 0,-3 3 0,-2-4 0,-4 0 0,0 0 0,1 0 0,-1 4 0,4-3 0,1 3 0,5-4 0,-1 0 0,1 0 0,-1 0 0,1 0 0,-1 4 0,0-3 0,-3 3 0,-2-4 0,-4 0 0,1 0 0,-1 0 0,0 0 0,0 0 0,-4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32.2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4013.15625"/>
      <inkml:brushProperty name="anchorY" value="-152447.54688"/>
      <inkml:brushProperty name="scaleFactor" value="0.5"/>
    </inkml:brush>
  </inkml:definitions>
  <inkml:trace contextRef="#ctx0" brushRef="#br0">0 0 24575,'19'0'0,"6"0"0,17 0 0,-4 0 0,25 0 0,-25 0 0,11 5 0,0-3 0,-11 3 0,-5-5 0,-17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33.5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7851.04688"/>
      <inkml:brushProperty name="anchorY" value="-168502.4375"/>
      <inkml:brushProperty name="scaleFactor" value="0.5"/>
    </inkml:brush>
  </inkml:definitions>
  <inkml:trace contextRef="#ctx0" brushRef="#br0">0 12 24575,'31'-5'0,"1"4"0,17-5 0,3 6 0,14 0 0,-14 0 0,-11 0 0,-15 0 0,-12 0 0,-5 0 0,-5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6:08:34.2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1600.5"/>
      <inkml:brushProperty name="anchorY" value="-183716.84375"/>
      <inkml:brushProperty name="scaleFactor" value="0.5"/>
    </inkml:brush>
  </inkml:definitions>
  <inkml:trace contextRef="#ctx0" brushRef="#br0">1 22 24575,'31'0'0,"28"0"0,23 0 0,-27 0 0,3 0-1058,4-5 0,2 1 1058,0 3 0,-2-1 0,38-7 680,-21 9-680,-38 0 0,-23 0 0,-10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4:2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24575,'9'0'0,"0"0"0,5 0 0,21 0 0,37 0 0,-19 0 0,7 0-1585,22 5 1,6 1 1584,6 0 0,3 2-829,-21-1 1,2 2-1,1-1 829,-1 0 0,0 1 0,1-1 0,8 0 0,1 1 0,0-1 0,5 1 0,0-1 0,2 0-1162,3 2 1,0-1 0,3-2 1161,-21-3 0,2 0 0,-1-1 0,0 1 0,-2 1 0,0 2 0,-1-1 0,1-1 0,-1-3 0,0-2 0,0 0 0,-1 0-753,22 4 1,-1 1-1,-1-2 753,-8-3 0,0 0 0,-1 0 0,0 3 0,0 2 0,-1-2-187,-3-2 0,-1 0 0,-1 0 187,-2 2 0,-2 2 0,0-2 159,-4-2 0,-1-2 0,-1 1-159,-4 0 0,-1 0 0,-1 0 0,29 0 0,-2 0 720,-5 1 0,-2-2-720,0-4 0,-1 0 706,-6 4 0,-1-1-706,1-7 0,-1-1 0,-6 3 0,-1 2 782,0-1 0,-2-1-782,-5-3 0,-2 2 0,2 6 0,-1 1 0,0-3 0,0-1 0,1 0 0,-2 1 752,-5 3 0,-1-1-752,-1-3 0,-1 1 0,42 4 0,-13 0 0,9-9 1803,-23 7-1803,10-6 0,-13 8 1670,-1-8-1670,1 7 0,13-7 0,4 8 0,-1 0 0,-3 0 0,-13 0 0,-1 0 1251,-13 0-1251,-3 0 728,-14 0-728,-7 0 109,-2 0-109,-12 0 0,0 0 0,-5 0 0,0 0 0,0 0 0,0 0 0,1 0 0,-1 0 0,0 0 0,0 0 0,0-4 0,1 3 0,3-3 0,1 4 0,5 0 0,-1 0 0,1 0 0,-1 0 0,5 0 0,-8 0 0,2 0 0,-7 0 0,3 0 0,-3 0 0,3-4 0,1 3 0,-4-3 0,7 4 0,-6 0 0,2 0 0,-4 0 0,0 0 0,1 0 0,-1 0 0,0 0 0,0 0 0,0-4 0,1 3 0,-1-3 0,0 4 0,0 0 0,1 0 0,-1 0 0,0 0 0,0 0 0,0 0 0,1 0 0,-1 0 0,0-4 0,0 3 0,0-3 0,1 4 0,-1 0 0,0 0 0,0 0 0,1 0 0,-1 0 0,-4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28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7264 24575,'40'-19'0,"-1"5"0,38-16 0,-8-7 0,-1-2 0,-6 0 0,-5 1 0,-8 2 0,-32 17 0,-6 1 0,2-1 0,0 1 0,-2-1 0,2 1 0,0 0 0,-3-1 0,4 1 0,-1-9 0,4-1 0,2 0 0,4-6 0,-2 7 0,6-22 0,2-3 0,15-19 0,-9 4 0,12-17 0,-14 15 0,-2 4 0,-6 3 0,-8 23 0,-4-2 0,-2 7 0,0 7 0,-5-1 0,5-6 0,-10 7 0,4-9 0,-5-12 0,8-4 0,-7-14 0,7 1 0,-8-15 0,0-2 0,0 0 0,0 3 0,0 13 0,0 0 0,0-13 0,0 10 0,0-10 0,0 14 0,0 13 0,0 3 0,0 14 0,0-1 0,0 1 0,0 0 0,0-14 0,-5 11 0,3-11 0,-3 14 0,0-1 0,4 1 0,-5 0 0,1 0 0,4-14 0,-4 10 0,-1-9 0,5-1 0,-4-3 0,-4-27 0,7 10 0,-6-10 0,-1 0 0,7-4 0,-7 1 0,9-11 0,0 24 0,0-10 0,0 14 0,-7-1 0,5 1 0,-5-14 0,7 10 0,0-26 0,0 39 0,0-22 0,0 26 0,0-14 0,0 1 0,0-1 0,0 1 0,0-1 0,0 0 0,0 1 0,0-1 0,0 1 0,0-1 0,0 1 0,0-1 0,0 0 0,0 14 0,0 4 0,0 12 0,0 1 0,0 0 0,5-9 0,1 15 0,0-13 0,2 22 0,-7-14 0,7 14 0,-3-6 0,6 0 0,-6 6 0,4-6 0,-2 0 0,2 6 0,3-13 0,-3 12 0,3-12 0,-2 5 0,1 0 0,0-5 0,-1 13 0,1-14 0,0 7 0,0-1 0,5-21 0,-5 25 0,5-18 0,-7 24 0,0-1 0,4 1 0,2-1 0,-1 1 0,3-1 0,-6 1 0,2 0 0,-4 3 0,5-2 0,-4 7 0,3-8 0,0 4 0,-2-1 0,2-2 0,0 7 0,-3-8 0,8 4 0,-4 0 0,9-8 0,-4 7 0,0-4 0,-2 2 0,-3 7 0,1-4 0,2 1 0,-7 3 0,4-3 0,-1-1 0,-3 4 0,4-3 0,-1 4 0,1-5 0,5 4 0,-1-7 0,0 6 0,1-6 0,-1 7 0,-3-8 0,2 8 0,-7-3 0,8 4 0,-4-1 0,0 1 0,4 0 0,-4 0 0,5-1 0,-1 1 0,0 0 0,8-1 0,-5 0 0,12-1 0,-5 0 0,7-1 0,-7 2 0,-2-1 0,-8 2 0,1 0 0,-1 0 0,0 4 0,1-4 0,-1 8 0,8-8 0,-6 8 0,14-10 0,-6 5 0,-1-5 0,-1 1 0,0 5 0,2-5 0,0 5 0,5-1 0,-13-2 0,14 1 0,-6 2 0,7-6 0,0 5 0,14-1 0,-11-3 0,11 3 0,-14 1 0,1 1 0,-1 5 0,-7 0 0,5-5 0,-5 3 0,20-10 0,47 1 0,-5 2-236,-34 0 0,-1 2 236,24 5 0,-26-5 0,-12 7 0,-15-4 0,-12 3 0,-9-3 0,-2 4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29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24575,'9'0'0,"-4"4"0,3-3 0,-3 3 0,5 0 0,-1 1 0,0 4 0,4 1 0,2-1 0,-1 0 0,3 0 0,-2 0 0,3 1 0,1-1 0,-1 0 0,0 0 0,1 0 0,-1 1 0,-3-5 0,-2-1 0,-4 0 0,0-3 0,1 7 0,-1-7 0,0 7 0,0-2 0,-4 3 0,4-4 0,-8 3 0,3-3 0,0 0 0,-3 4 0,3-4 0,-4 4 0,-4 0 0,-5 0 0,-13 7 0,-6-4 0,-7 10 0,0-9 0,-1 9 0,1-9 0,7 3 0,2-1 0,8-5 0,4 3 0,4-8 0,6-1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7096 24575,'-6'-9'0,"6"0"0,10-1 0,11 0 0,21-10 0,10-3 0,13-10 0,14-11-807,4-2 807,-39 17 0,-1 0 0,0 0 0,0 1 0,33-30-309,-8-8 309,-17 16 0,12-22 0,-19 14 0,-11 20 0,0-1 0,14-33 0,8-3 0,-9-6-377,-21 38 1,-1-1 376,0-4 0,-1 0 0,13-34 0,-8 3 0,-6 27 764,-9 3-764,-1 14 309,-5-14-309,-2 10 796,-5-9-796,0 12 0,7-12 0,-5 9 0,5-23 0,-7 10 0,0-14 0,9-13 0,-7-3 0,14-1-478,-14-9 478,5 9 0,-7-13 0,0 0 0,0 0 0,0 1 0,0-1 0,0 0 0,0 0 0,0 13 0,0 4 0,0 14 0,0-1 0,0-29 0,0 23 0,0-23 0,0 41 0,0 0 0,-9-36-431,8 28 1,0-1 430,-7-33 0,-1 0 0,7 0 0,-7 0 0,1 0 0,6 0 0,-7 1 0,9 12-272,0 4 272,0 0 0,0-3 0,0-1 0,0 4 0,-7 13 451,5 1-451,-10 13 0,10-10 0,-3 23 869,5-23-869,0 23 291,0-23-291,0 10 0,0-14 0,-7 1 0,5 13 0,-5-11 0,-1 11 0,7-13 0,-7-1 0,0-13 0,-2 10 0,0 4 0,-4 2 0,12 25 0,-11-11 0,12 21 0,-4 2 0,5 8 0,0 4 0,0 0 0,0 1 0,0 3 0,0-4 0,-4 5 0,3 0 0,-4 0 0,5 0 0,0-1 0,0 1 0,0 0 0,0 0 0,0 0 0,0-5 0,0 0 0,0-5 0,0 1 0,0 0 0,0-1 0,0 1 0,0-8 0,0 6 0,0-14 0,0 14 0,0-14 0,0 13 0,0-5 0,0 7 0,0 5 0,5 1 0,0-1 0,4 4 0,0-3 0,0 3 0,1 1 0,3 0 0,1 0 0,5 0 0,-1-1 0,0 1 0,1 0 0,-1 0 0,1 0 0,-1 3 0,-3-2 0,-2 7 0,0-7 0,-3 7 0,8-7 0,-4 3 0,0 0 0,0 0 0,-1 1 0,-3 3 0,4-3 0,-5 0 0,0 3 0,4-7 0,-2 3 0,6 0 0,-7-3 0,4 6 0,-5-2 0,0 0 0,0 3 0,0-3 0,1 0 0,-1 3 0,0-7 0,0 7 0,1-7 0,-1 7 0,0-3 0,0-1 0,-4 4 0,-1-3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24575,'9'-4'0,"4"3"0,2-7 0,3 3 0,8-6 0,-6 6 0,2 0 0,-8 5 0,-5 0 0,-4 4 0,-1 1 0,0 4 0,-3 0 0,7 5 0,-3-4 0,5 7 0,-1-2 0,0-1 0,-4-1 0,3-3 0,-7-1 0,4 0 0,-5 0 0,-5 1 0,0-1 0,-4 0 0,0 0 0,4 0 0,-3 1 0,7-5 0,-4-1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05:55:4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7653 24575,'9'0'0,"12"0"0,16 0 0,15 0 0,13 0 0,14 0-1209,17-9 1209,-40 3 0,1 0 0,6-4 0,0-1 0,1 0 0,-1 1 0,-5 0 0,-4 0 0,29-7 295,-21 2-295,-34 8 0,-2-2 0,-12 8 0,-1-7 0,1 3 914,-4-4-914,3-1 0,1 1 0,0-4 0,4-2 0,1-3 0,13-14 0,-10 10 0,12-17 0,-15 18 0,4-12 0,2-8 0,4-11 0,4-14 0,0 0 0,-1 1 0,-5-14-724,-13 26 0,-1-4 724,-2-6 0,-1-4 0,1-10 0,0-3 0,0 2 0,1-1-969,-1 1 0,0-1 969,1-5 0,-1-3-1089,1-6 0,-1-1 1089,-3-2 0,-3 0 0,0 29 0,-1 0 0,-2 0 0,-1-27 0,-2 0 0,1 0 0,0 0 0,0 0 0,0 0 0,0 1 0,0-1 0,0 27 0,0-1 0,0 1 0,0-28 0,0-1 0,0 29 0,-1-1 0,2 1 0,4-27 0,1 1 0,-5-1 0,0 0 0,5-1 0,-1 2 0,-5 6 0,0 0 0,0-6 0,0 1 0,0 11 0,0 2-596,0 0 1,0 1 595,0 7 0,0 2 249,0 12 1,0 1-250,0 1 0,0 1 0,0-42 1403,-8 14-1403,-1 2 0,-7 15 2282,0-1-2282,1 14 1554,-1-10-1554,2 10 746,0 0-746,-2-10 271,1 10-271,-1-14 0,0 0 0,-1 1 0,1-1 0,-2-13 0,2 10 0,-3-23-454,9 9 454,-6 1 0,15 3 0,-7 13 0,8 1 0,0-1 0,-8-13 0,6 10 0,-7 3 0,9 4 0,0 24 0,0-11 454,0 14-454,0-1 0,0 9 0,0 1 0,0 7 0,0 1 0,0 4 0,0 0 0,0 5 0,4 0 0,1 0 0,5 4 0,-1-4 0,0 8 0,4-7 0,9 2 0,-2-4 0,14-1 0,-14 1 0,13 4 0,-12-2 0,12 2 0,3-5 0,1-1 0,7 1 0,-9 4 0,0-3 0,1 3 0,-1-5 0,14-1 0,-11 6 0,11-6 0,-14 6 0,-7-3 0,5 4 0,-5-4 0,7 4 0,-7-5 0,5 0 0,-5 5 0,0-3 0,-2 8 0,-12-3 0,-1 4 0,-3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3B5F-251F-B741-B1D2-F919EBAFC571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C026-7D4C-1949-A845-8DF629DDB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C026-7D4C-1949-A845-8DF629DDB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92E1-470B-774C-BDF4-F7E7EB51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9FCA2-51E0-3D4B-9C7C-5CF5AD2E9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0CBAD-2D79-CE43-A84B-20B621758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3A15E-FDC2-0A44-AD57-A7A2953C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F34-076A-2143-A4F5-4B39A85C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79A6-64D6-3F45-BFE0-29AC5DCA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33CA6-68EC-E044-B01C-2BAB20698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C6E50-0B98-4A49-AB15-1CC899B3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BB29F-4DD0-064A-9612-50307720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308E8-F503-4A40-926B-390A3563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094B8-A3BA-2A4E-B004-84FE839A8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6EFD1-A380-3D47-86C0-45769CC77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BBCD-DEE5-E243-A322-C788DEC4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6B11-89F5-3C43-B465-0D773EF6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C5F42-61B8-0847-8527-82C81164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1423-5BC8-4C41-8F65-7057BC2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D845-E1D8-7041-9F7B-ABCAA77A0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2FE4-8047-EA48-B6C8-588ADDF1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94EA-9FB4-8745-A0CD-CBE4947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89674-003C-3641-AE3B-D0C724DC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0F9-5CF1-0940-9120-F0C1907C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8D89A-F5F0-824E-923D-3B871BB14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6F5D-3E32-874A-9316-F1BAFD81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5C8C-9C44-954E-ADCA-9F6E7A7E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360D1-A422-5349-B1B3-36A7050D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2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8ACB-17C9-AC48-A1BD-26188403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123D-CD25-2A42-9331-B45886E3D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535E6-985C-7D4B-B5CD-DAA42081F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69C7-56A4-DA42-A29A-643CCE47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B7D74-D837-6244-A175-4332886E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AD3BD-6804-6E46-8F20-4077DA87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3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9B96-5E0C-1E4A-930F-3DEA9070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85889-1F54-2145-A53E-E586367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1495C-F1F3-BD42-9699-5DADE6F73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B2A7F-32FE-5549-9605-2EEA2F7D75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63621-FFA7-814D-8A93-33C47E382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C2545C-9156-A240-BD6C-4660C0D0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03DC8-E7EC-6444-9C22-46F9B267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3BBA7-D7C8-824C-8AAB-E08A86D2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5C71-0E4E-B64B-BDC6-6E06D35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3CD-6B9D-624A-8CA2-00751A2B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945C0-0347-E64A-A8B9-A982A8D9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D7D85-2C9F-AA41-B5C2-FDD54381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C59B5-DDFE-AD4E-84A0-3E76EA75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0291D-6CDC-AC4A-B78F-D32C75E8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18A0-B5A2-BC4F-8A90-F7476E59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A296-7E30-3940-AF5F-FF8F4392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2520-2735-E040-8218-BCCFCA80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734BB-B72C-DE41-9042-94E42CA3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B8F63-484F-3548-B456-189CED79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77DA-7F0E-C044-BC9A-DB127FFC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9070C-206E-B846-A074-0D10B700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3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694E-DA87-8D45-87F8-6F8763AA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C3B73-B07D-9E43-80A1-EF99A42A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FCDA6-08B3-DD45-8B40-9F94C3F00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B7DD0-A708-5042-8892-C79907963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E7F81-634E-B245-9DF4-1434B6CE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DB4EC-8174-B64C-BA2C-0BF61E24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1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001F6-DA1D-214B-AA77-42932719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533AA-CF39-3B4B-A961-4CF5B1936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B8953-D34E-0E4B-939D-54C58F888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DF20-1D78-154F-8B0D-0B7EF6EFC37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9572-1149-6248-9F28-B56D0CC98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B85B5-A061-1C4A-803D-5336F3FE8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8984-8AAD-7544-B6C0-2D0CE82B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0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4015-1CB7-1C43-891C-B13511FD1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22970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16C7-5AE3-8244-BCA4-B9096ED3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01863F-A3DA-1146-9941-3B908FEE74B9}"/>
              </a:ext>
            </a:extLst>
          </p:cNvPr>
          <p:cNvSpPr/>
          <p:nvPr/>
        </p:nvSpPr>
        <p:spPr>
          <a:xfrm>
            <a:off x="595087" y="2278743"/>
            <a:ext cx="3018971" cy="306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F1B1B8-EDEA-A44A-B428-287ACE0F18D7}"/>
                  </a:ext>
                </a:extLst>
              </p14:cNvPr>
              <p14:cNvContentPartPr/>
              <p14:nvPr/>
            </p14:nvContentPartPr>
            <p14:xfrm>
              <a:off x="628960" y="4748291"/>
              <a:ext cx="2971080" cy="5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F1B1B8-EDEA-A44A-B428-287ACE0F1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60" y="4739651"/>
                <a:ext cx="2988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7E573D-7DCB-844B-A93C-C1C0EDCC8CBD}"/>
                  </a:ext>
                </a:extLst>
              </p14:cNvPr>
              <p14:cNvContentPartPr/>
              <p14:nvPr/>
            </p14:nvContentPartPr>
            <p14:xfrm>
              <a:off x="632560" y="2772611"/>
              <a:ext cx="2970360" cy="3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7E573D-7DCB-844B-A93C-C1C0EDCC8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560" y="2763971"/>
                <a:ext cx="2988000" cy="57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867845-1C24-7F46-AB21-9557A437F898}"/>
              </a:ext>
            </a:extLst>
          </p:cNvPr>
          <p:cNvSpPr txBox="1"/>
          <p:nvPr/>
        </p:nvSpPr>
        <p:spPr>
          <a:xfrm>
            <a:off x="628960" y="2347731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Block Hash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5EDD-5954-564D-B2D1-6F5EE9C9357B}"/>
              </a:ext>
            </a:extLst>
          </p:cNvPr>
          <p:cNvSpPr txBox="1"/>
          <p:nvPr/>
        </p:nvSpPr>
        <p:spPr>
          <a:xfrm>
            <a:off x="871714" y="4889268"/>
            <a:ext cx="248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Hash of the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81C0D-40C2-DA42-922E-17FC203D0BDB}"/>
              </a:ext>
            </a:extLst>
          </p:cNvPr>
          <p:cNvSpPr txBox="1"/>
          <p:nvPr/>
        </p:nvSpPr>
        <p:spPr>
          <a:xfrm>
            <a:off x="653801" y="3184083"/>
            <a:ext cx="2485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of the Voter</a:t>
            </a:r>
          </a:p>
          <a:p>
            <a:endParaRPr lang="en-US" dirty="0"/>
          </a:p>
          <a:p>
            <a:r>
              <a:rPr lang="en-US" dirty="0"/>
              <a:t>Voter ID</a:t>
            </a:r>
          </a:p>
          <a:p>
            <a:endParaRPr lang="en-US" dirty="0"/>
          </a:p>
          <a:p>
            <a:r>
              <a:rPr lang="en-US" dirty="0"/>
              <a:t>Hash of the Vote with SK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3ECAC-18B4-F740-B941-F5C075A83349}"/>
              </a:ext>
            </a:extLst>
          </p:cNvPr>
          <p:cNvSpPr/>
          <p:nvPr/>
        </p:nvSpPr>
        <p:spPr>
          <a:xfrm>
            <a:off x="4586514" y="2278743"/>
            <a:ext cx="3018971" cy="306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59AB6A1-3C1C-2B4B-A926-BEA8B0A201B8}"/>
                  </a:ext>
                </a:extLst>
              </p14:cNvPr>
              <p14:cNvContentPartPr/>
              <p14:nvPr/>
            </p14:nvContentPartPr>
            <p14:xfrm>
              <a:off x="4618480" y="2730491"/>
              <a:ext cx="2982240" cy="78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59AB6A1-3C1C-2B4B-A926-BEA8B0A201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9840" y="2721851"/>
                <a:ext cx="2999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8A76B0-FC0C-0F49-A518-259782D29330}"/>
                  </a:ext>
                </a:extLst>
              </p14:cNvPr>
              <p14:cNvContentPartPr/>
              <p14:nvPr/>
            </p14:nvContentPartPr>
            <p14:xfrm>
              <a:off x="4610200" y="4913171"/>
              <a:ext cx="3010680" cy="8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8A76B0-FC0C-0F49-A518-259782D293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1560" y="4904531"/>
                <a:ext cx="3028320" cy="100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D880D5F-491C-2949-AD14-92B507DDB6CE}"/>
              </a:ext>
            </a:extLst>
          </p:cNvPr>
          <p:cNvSpPr txBox="1"/>
          <p:nvPr/>
        </p:nvSpPr>
        <p:spPr>
          <a:xfrm>
            <a:off x="4934857" y="234773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Block Hash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16766-55CC-6549-B257-D1832FE88F88}"/>
              </a:ext>
            </a:extLst>
          </p:cNvPr>
          <p:cNvSpPr txBox="1"/>
          <p:nvPr/>
        </p:nvSpPr>
        <p:spPr>
          <a:xfrm>
            <a:off x="4974420" y="2870003"/>
            <a:ext cx="2278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of the Voter</a:t>
            </a:r>
          </a:p>
          <a:p>
            <a:endParaRPr lang="en-US" dirty="0"/>
          </a:p>
          <a:p>
            <a:r>
              <a:rPr lang="en-US" dirty="0"/>
              <a:t>Voter ID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Hash of the vote with 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5B5CE-93A3-074C-99CF-87BB9D79DD2A}"/>
              </a:ext>
            </a:extLst>
          </p:cNvPr>
          <p:cNvSpPr txBox="1"/>
          <p:nvPr/>
        </p:nvSpPr>
        <p:spPr>
          <a:xfrm>
            <a:off x="5076725" y="4998168"/>
            <a:ext cx="227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Hash of Block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6EAA7E-0BDB-1C48-A1F9-E7FE9E1BE78C}"/>
              </a:ext>
            </a:extLst>
          </p:cNvPr>
          <p:cNvGrpSpPr/>
          <p:nvPr/>
        </p:nvGrpSpPr>
        <p:grpSpPr>
          <a:xfrm>
            <a:off x="3625600" y="2460491"/>
            <a:ext cx="1335240" cy="2678040"/>
            <a:chOff x="3625600" y="2460491"/>
            <a:chExt cx="1335240" cy="26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3878DB-2E94-2A43-9FCF-DAB82BA76EE2}"/>
                    </a:ext>
                  </a:extLst>
                </p14:cNvPr>
                <p14:cNvContentPartPr/>
                <p14:nvPr/>
              </p14:nvContentPartPr>
              <p14:xfrm>
                <a:off x="3625600" y="2523491"/>
                <a:ext cx="1263960" cy="261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3878DB-2E94-2A43-9FCF-DAB82BA76E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6600" y="2514851"/>
                  <a:ext cx="1281600" cy="26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EB10D4-542B-7148-99A0-59BA7C3E4AC8}"/>
                    </a:ext>
                  </a:extLst>
                </p14:cNvPr>
                <p14:cNvContentPartPr/>
                <p14:nvPr/>
              </p14:nvContentPartPr>
              <p14:xfrm>
                <a:off x="4834480" y="2460491"/>
                <a:ext cx="126360" cy="144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EB10D4-542B-7148-99A0-59BA7C3E4A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5840" y="2451851"/>
                  <a:ext cx="1440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861E91-086B-9742-828E-76DD36829635}"/>
              </a:ext>
            </a:extLst>
          </p:cNvPr>
          <p:cNvGrpSpPr/>
          <p:nvPr/>
        </p:nvGrpSpPr>
        <p:grpSpPr>
          <a:xfrm>
            <a:off x="73480" y="2683691"/>
            <a:ext cx="628560" cy="2585880"/>
            <a:chOff x="73480" y="2683691"/>
            <a:chExt cx="628560" cy="25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BA33BB-06A3-E242-8306-E621C18D1D90}"/>
                    </a:ext>
                  </a:extLst>
                </p14:cNvPr>
                <p14:cNvContentPartPr/>
                <p14:nvPr/>
              </p14:nvContentPartPr>
              <p14:xfrm>
                <a:off x="73480" y="2714651"/>
                <a:ext cx="602640" cy="255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BA33BB-06A3-E242-8306-E621C18D1D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80" y="2705651"/>
                  <a:ext cx="620280" cy="25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5B5258-AD76-E041-A13A-63401F8C07B3}"/>
                    </a:ext>
                  </a:extLst>
                </p14:cNvPr>
                <p14:cNvContentPartPr/>
                <p14:nvPr/>
              </p14:nvContentPartPr>
              <p14:xfrm>
                <a:off x="622480" y="2683691"/>
                <a:ext cx="79560" cy="7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5B5258-AD76-E041-A13A-63401F8C07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3840" y="2675051"/>
                  <a:ext cx="972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30B1C1-274F-7542-A45D-8C7E98791435}"/>
              </a:ext>
            </a:extLst>
          </p:cNvPr>
          <p:cNvGrpSpPr/>
          <p:nvPr/>
        </p:nvGrpSpPr>
        <p:grpSpPr>
          <a:xfrm>
            <a:off x="7585240" y="2374091"/>
            <a:ext cx="1048320" cy="2781360"/>
            <a:chOff x="7585240" y="2374091"/>
            <a:chExt cx="1048320" cy="27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9CF00A-2AB6-EA49-9FED-6D6C536069D2}"/>
                    </a:ext>
                  </a:extLst>
                </p14:cNvPr>
                <p14:cNvContentPartPr/>
                <p14:nvPr/>
              </p14:nvContentPartPr>
              <p14:xfrm>
                <a:off x="7585240" y="2400371"/>
                <a:ext cx="845280" cy="2755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9CF00A-2AB6-EA49-9FED-6D6C536069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76600" y="2391731"/>
                  <a:ext cx="862920" cy="27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1D9DB4-E11D-DE42-A1A0-D41952B25D91}"/>
                    </a:ext>
                  </a:extLst>
                </p14:cNvPr>
                <p14:cNvContentPartPr/>
                <p14:nvPr/>
              </p14:nvContentPartPr>
              <p14:xfrm>
                <a:off x="8337280" y="2374091"/>
                <a:ext cx="296280" cy="120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1D9DB4-E11D-DE42-A1A0-D41952B25D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8640" y="2365091"/>
                  <a:ext cx="3139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FA5A07-7FC1-E645-BCC0-C5C6841CE903}"/>
                  </a:ext>
                </a:extLst>
              </p14:cNvPr>
              <p14:cNvContentPartPr/>
              <p14:nvPr/>
            </p14:nvContentPartPr>
            <p14:xfrm>
              <a:off x="9122080" y="2529971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FA5A07-7FC1-E645-BCC0-C5C6841CE9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13080" y="25213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28D65DC-DCD2-C747-9333-355A088AB202}"/>
                  </a:ext>
                </a:extLst>
              </p14:cNvPr>
              <p14:cNvContentPartPr/>
              <p14:nvPr/>
            </p14:nvContentPartPr>
            <p14:xfrm>
              <a:off x="10046560" y="2549051"/>
              <a:ext cx="46440" cy="3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28D65DC-DCD2-C747-9333-355A088AB20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37920" y="2540411"/>
                <a:ext cx="640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D42C4F-376D-474A-913B-A7444B20B6CD}"/>
                  </a:ext>
                </a:extLst>
              </p14:cNvPr>
              <p14:cNvContentPartPr/>
              <p14:nvPr/>
            </p14:nvContentPartPr>
            <p14:xfrm>
              <a:off x="10504480" y="2520611"/>
              <a:ext cx="124560" cy="24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D42C4F-376D-474A-913B-A7444B20B6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95480" y="2511611"/>
                <a:ext cx="142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2DDEBC-75ED-074D-AABD-0C9D4818A210}"/>
                  </a:ext>
                </a:extLst>
              </p14:cNvPr>
              <p14:cNvContentPartPr/>
              <p14:nvPr/>
            </p14:nvContentPartPr>
            <p14:xfrm>
              <a:off x="11035480" y="2448251"/>
              <a:ext cx="9108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2DDEBC-75ED-074D-AABD-0C9D4818A2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26840" y="2439251"/>
                <a:ext cx="10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06C80C-9EE1-4546-9A1D-8AA9B5D08584}"/>
                  </a:ext>
                </a:extLst>
              </p14:cNvPr>
              <p14:cNvContentPartPr/>
              <p14:nvPr/>
            </p14:nvContentPartPr>
            <p14:xfrm>
              <a:off x="11621920" y="2448251"/>
              <a:ext cx="15660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06C80C-9EE1-4546-9A1D-8AA9B5D085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13280" y="2439251"/>
                <a:ext cx="174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AEA5B7-2BB5-E749-B9C0-1F31DA1E0ACA}"/>
                  </a:ext>
                </a:extLst>
              </p14:cNvPr>
              <p14:cNvContentPartPr/>
              <p14:nvPr/>
            </p14:nvContentPartPr>
            <p14:xfrm>
              <a:off x="2214040" y="4012091"/>
              <a:ext cx="360" cy="3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AEA5B7-2BB5-E749-B9C0-1F31DA1E0AC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5400" y="4003091"/>
                <a:ext cx="180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011A624-9F31-8F49-9359-3494542DDF85}"/>
              </a:ext>
            </a:extLst>
          </p:cNvPr>
          <p:cNvGrpSpPr/>
          <p:nvPr/>
        </p:nvGrpSpPr>
        <p:grpSpPr>
          <a:xfrm>
            <a:off x="1771240" y="2850011"/>
            <a:ext cx="304200" cy="186840"/>
            <a:chOff x="1771240" y="2850011"/>
            <a:chExt cx="304200" cy="18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5699CE-E4EA-0241-836C-127E359330CC}"/>
                    </a:ext>
                  </a:extLst>
                </p14:cNvPr>
                <p14:cNvContentPartPr/>
                <p14:nvPr/>
              </p14:nvContentPartPr>
              <p14:xfrm>
                <a:off x="1884280" y="2850011"/>
                <a:ext cx="33120" cy="18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5699CE-E4EA-0241-836C-127E359330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66640" y="2832011"/>
                  <a:ext cx="68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7F45BC-D36D-0B42-9862-28A396ACF4AC}"/>
                    </a:ext>
                  </a:extLst>
                </p14:cNvPr>
                <p14:cNvContentPartPr/>
                <p14:nvPr/>
              </p14:nvContentPartPr>
              <p14:xfrm>
                <a:off x="1771240" y="2937851"/>
                <a:ext cx="304200" cy="55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7F45BC-D36D-0B42-9862-28A396ACF4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53240" y="2920211"/>
                  <a:ext cx="3398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9A9F07-8884-104E-98EA-1C044EC53611}"/>
              </a:ext>
            </a:extLst>
          </p:cNvPr>
          <p:cNvGrpSpPr/>
          <p:nvPr/>
        </p:nvGrpSpPr>
        <p:grpSpPr>
          <a:xfrm>
            <a:off x="1534720" y="3586931"/>
            <a:ext cx="235080" cy="125640"/>
            <a:chOff x="1534720" y="3586931"/>
            <a:chExt cx="235080" cy="125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C71D1E-B165-0843-8C4E-EBBD0A2124E6}"/>
                    </a:ext>
                  </a:extLst>
                </p14:cNvPr>
                <p14:cNvContentPartPr/>
                <p14:nvPr/>
              </p14:nvContentPartPr>
              <p14:xfrm>
                <a:off x="1614280" y="3586931"/>
                <a:ext cx="4680" cy="125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C71D1E-B165-0843-8C4E-EBBD0A2124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96280" y="3568931"/>
                  <a:ext cx="40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5DE061-457B-EC45-8764-177F1B12918F}"/>
                    </a:ext>
                  </a:extLst>
                </p14:cNvPr>
                <p14:cNvContentPartPr/>
                <p14:nvPr/>
              </p14:nvContentPartPr>
              <p14:xfrm>
                <a:off x="1534720" y="3638771"/>
                <a:ext cx="235080" cy="27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5DE061-457B-EC45-8764-177F1B1291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16720" y="3620771"/>
                  <a:ext cx="2707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2802A1-16D9-B546-8ED7-88065812617C}"/>
              </a:ext>
            </a:extLst>
          </p:cNvPr>
          <p:cNvGrpSpPr/>
          <p:nvPr/>
        </p:nvGrpSpPr>
        <p:grpSpPr>
          <a:xfrm>
            <a:off x="1875640" y="4140971"/>
            <a:ext cx="392400" cy="169920"/>
            <a:chOff x="1875640" y="4140971"/>
            <a:chExt cx="392400" cy="169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6B7ED1-6B25-D34C-A4CC-5FD7FEE6FE17}"/>
                    </a:ext>
                  </a:extLst>
                </p14:cNvPr>
                <p14:cNvContentPartPr/>
                <p14:nvPr/>
              </p14:nvContentPartPr>
              <p14:xfrm>
                <a:off x="1925320" y="4140971"/>
                <a:ext cx="13680" cy="169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6B7ED1-6B25-D34C-A4CC-5FD7FEE6FE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07680" y="4122971"/>
                  <a:ext cx="49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FDFC40-D52A-2A41-A8AE-560348F3D58A}"/>
                    </a:ext>
                  </a:extLst>
                </p14:cNvPr>
                <p14:cNvContentPartPr/>
                <p14:nvPr/>
              </p14:nvContentPartPr>
              <p14:xfrm>
                <a:off x="1875640" y="4202891"/>
                <a:ext cx="392400" cy="71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FDFC40-D52A-2A41-A8AE-560348F3D5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58000" y="4185251"/>
                  <a:ext cx="4280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F5F9391-48BF-6B40-A03B-AA162992CC4C}"/>
              </a:ext>
            </a:extLst>
          </p:cNvPr>
          <p:cNvGrpSpPr/>
          <p:nvPr/>
        </p:nvGrpSpPr>
        <p:grpSpPr>
          <a:xfrm>
            <a:off x="5813320" y="2725091"/>
            <a:ext cx="129240" cy="112320"/>
            <a:chOff x="5813320" y="2725091"/>
            <a:chExt cx="129240" cy="112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48B602-4FB7-2D44-B347-36FB050A2F24}"/>
                    </a:ext>
                  </a:extLst>
                </p14:cNvPr>
                <p14:cNvContentPartPr/>
                <p14:nvPr/>
              </p14:nvContentPartPr>
              <p14:xfrm>
                <a:off x="5859760" y="2725091"/>
                <a:ext cx="3600" cy="112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48B602-4FB7-2D44-B347-36FB050A2F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42120" y="2707091"/>
                  <a:ext cx="39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682521-2B32-B048-9696-737DF5129098}"/>
                    </a:ext>
                  </a:extLst>
                </p14:cNvPr>
                <p14:cNvContentPartPr/>
                <p14:nvPr/>
              </p14:nvContentPartPr>
              <p14:xfrm>
                <a:off x="5813320" y="2783411"/>
                <a:ext cx="129240" cy="34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682521-2B32-B048-9696-737DF51290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5680" y="2765411"/>
                  <a:ext cx="1648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4D5270-343A-AB42-B641-D77B5A1D894F}"/>
              </a:ext>
            </a:extLst>
          </p:cNvPr>
          <p:cNvGrpSpPr/>
          <p:nvPr/>
        </p:nvGrpSpPr>
        <p:grpSpPr>
          <a:xfrm>
            <a:off x="5458720" y="3281651"/>
            <a:ext cx="327240" cy="181080"/>
            <a:chOff x="5458720" y="3281651"/>
            <a:chExt cx="327240" cy="181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0C11E3-67DD-0D47-A3D8-492806C8F271}"/>
                    </a:ext>
                  </a:extLst>
                </p14:cNvPr>
                <p14:cNvContentPartPr/>
                <p14:nvPr/>
              </p14:nvContentPartPr>
              <p14:xfrm>
                <a:off x="5538280" y="3281651"/>
                <a:ext cx="35640" cy="181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0C11E3-67DD-0D47-A3D8-492806C8F2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20640" y="3263651"/>
                  <a:ext cx="71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8275AEF-51B6-2048-8B15-E1D2857AEAE1}"/>
                    </a:ext>
                  </a:extLst>
                </p14:cNvPr>
                <p14:cNvContentPartPr/>
                <p14:nvPr/>
              </p14:nvContentPartPr>
              <p14:xfrm>
                <a:off x="5458720" y="3326651"/>
                <a:ext cx="327240" cy="66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8275AEF-51B6-2048-8B15-E1D2857AEA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41080" y="3308651"/>
                  <a:ext cx="362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4A180A-3A2D-8A4F-9B3D-BEC3D4CCD74A}"/>
              </a:ext>
            </a:extLst>
          </p:cNvPr>
          <p:cNvGrpSpPr/>
          <p:nvPr/>
        </p:nvGrpSpPr>
        <p:grpSpPr>
          <a:xfrm>
            <a:off x="5482480" y="3970331"/>
            <a:ext cx="423720" cy="200520"/>
            <a:chOff x="5482480" y="3970331"/>
            <a:chExt cx="423720" cy="200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ECE1DA-F5D9-0341-9C75-269B95EAB575}"/>
                    </a:ext>
                  </a:extLst>
                </p14:cNvPr>
                <p14:cNvContentPartPr/>
                <p14:nvPr/>
              </p14:nvContentPartPr>
              <p14:xfrm>
                <a:off x="5558800" y="3970331"/>
                <a:ext cx="3600" cy="20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ECE1DA-F5D9-0341-9C75-269B95EAB5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40800" y="3952331"/>
                  <a:ext cx="3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C2C502-1596-864C-AE17-C0C0B854DB6A}"/>
                    </a:ext>
                  </a:extLst>
                </p14:cNvPr>
                <p14:cNvContentPartPr/>
                <p14:nvPr/>
              </p14:nvContentPartPr>
              <p14:xfrm>
                <a:off x="5482480" y="4046651"/>
                <a:ext cx="423720" cy="64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C2C502-1596-864C-AE17-C0C0B854DB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64480" y="4029011"/>
                  <a:ext cx="4593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AC6BBCC-A93A-E642-A92E-7E0DB1EC00BE}"/>
                  </a:ext>
                </a:extLst>
              </p14:cNvPr>
              <p14:cNvContentPartPr/>
              <p14:nvPr/>
            </p14:nvContentPartPr>
            <p14:xfrm>
              <a:off x="5720440" y="4873571"/>
              <a:ext cx="87120" cy="23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AC6BBCC-A93A-E642-A92E-7E0DB1EC00B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02800" y="4855571"/>
                <a:ext cx="122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EC64760-6C5F-6840-816F-319AC7B2129C}"/>
                  </a:ext>
                </a:extLst>
              </p14:cNvPr>
              <p14:cNvContentPartPr/>
              <p14:nvPr/>
            </p14:nvContentPartPr>
            <p14:xfrm>
              <a:off x="5741680" y="4984451"/>
              <a:ext cx="147960" cy="4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EC64760-6C5F-6840-816F-319AC7B2129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23680" y="4966451"/>
                <a:ext cx="1836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FC711558-D6CB-9848-A2F1-03D119B3282F}"/>
              </a:ext>
            </a:extLst>
          </p:cNvPr>
          <p:cNvGrpSpPr/>
          <p:nvPr/>
        </p:nvGrpSpPr>
        <p:grpSpPr>
          <a:xfrm>
            <a:off x="2121880" y="4686011"/>
            <a:ext cx="325800" cy="79560"/>
            <a:chOff x="2121880" y="4686011"/>
            <a:chExt cx="325800" cy="79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01C72C-40D3-4E4E-ADE9-39D5479FF477}"/>
                    </a:ext>
                  </a:extLst>
                </p14:cNvPr>
                <p14:cNvContentPartPr/>
                <p14:nvPr/>
              </p14:nvContentPartPr>
              <p14:xfrm>
                <a:off x="2121880" y="4686011"/>
                <a:ext cx="135720" cy="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01C72C-40D3-4E4E-ADE9-39D5479FF4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3880" y="4668011"/>
                  <a:ext cx="171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BF77F9-AFC7-654C-BBC6-9E9303843EF6}"/>
                    </a:ext>
                  </a:extLst>
                </p14:cNvPr>
                <p14:cNvContentPartPr/>
                <p14:nvPr/>
              </p14:nvContentPartPr>
              <p14:xfrm>
                <a:off x="2165440" y="4757291"/>
                <a:ext cx="282240" cy="8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BF77F9-AFC7-654C-BBC6-9E9303843E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47800" y="4739651"/>
                  <a:ext cx="31788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754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CFFE05-5EF9-924B-B3FC-9B11ED2B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6"/>
            <a:ext cx="12192000" cy="6850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870AF-CA88-0841-A6AA-D607C5398E2B}"/>
              </a:ext>
            </a:extLst>
          </p:cNvPr>
          <p:cNvSpPr/>
          <p:nvPr/>
        </p:nvSpPr>
        <p:spPr>
          <a:xfrm>
            <a:off x="5994400" y="5210629"/>
            <a:ext cx="4296229" cy="1175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FC5CF-7E47-FC4F-95EC-8034521E4938}"/>
              </a:ext>
            </a:extLst>
          </p:cNvPr>
          <p:cNvSpPr/>
          <p:nvPr/>
        </p:nvSpPr>
        <p:spPr>
          <a:xfrm>
            <a:off x="5994400" y="5065486"/>
            <a:ext cx="4296229" cy="13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E8D02-FB2A-2944-817C-4318236FD070}"/>
              </a:ext>
            </a:extLst>
          </p:cNvPr>
          <p:cNvSpPr txBox="1"/>
          <p:nvPr/>
        </p:nvSpPr>
        <p:spPr>
          <a:xfrm>
            <a:off x="7881257" y="5065486"/>
            <a:ext cx="251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take a good amount of time, based on how many voters are expected</a:t>
            </a:r>
          </a:p>
        </p:txBody>
      </p:sp>
    </p:spTree>
    <p:extLst>
      <p:ext uri="{BB962C8B-B14F-4D97-AF65-F5344CB8AC3E}">
        <p14:creationId xmlns:p14="http://schemas.microsoft.com/office/powerpoint/2010/main" val="2847519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58</Words>
  <Application>Microsoft Macintosh PowerPoint</Application>
  <PresentationFormat>Widescreen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Diagram</vt:lpstr>
      <vt:lpstr>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</dc:title>
  <dc:creator>Microsoft Office User</dc:creator>
  <cp:lastModifiedBy>Microsoft Office User</cp:lastModifiedBy>
  <cp:revision>6</cp:revision>
  <dcterms:created xsi:type="dcterms:W3CDTF">2020-11-21T05:50:32Z</dcterms:created>
  <dcterms:modified xsi:type="dcterms:W3CDTF">2020-11-21T07:19:12Z</dcterms:modified>
</cp:coreProperties>
</file>